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8" r:id="rId13"/>
    <p:sldId id="270" r:id="rId14"/>
    <p:sldId id="272" r:id="rId15"/>
    <p:sldId id="271" r:id="rId16"/>
    <p:sldId id="274" r:id="rId17"/>
    <p:sldId id="273" r:id="rId18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80D0"/>
    <a:srgbClr val="34B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384" autoAdjust="0"/>
  </p:normalViewPr>
  <p:slideViewPr>
    <p:cSldViewPr>
      <p:cViewPr varScale="1">
        <p:scale>
          <a:sx n="77" d="100"/>
          <a:sy n="77" d="100"/>
        </p:scale>
        <p:origin x="260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1C6AD80-3CE8-4A05-9C11-EF72016A9C97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5AF5BE7-A8BE-45D7-B325-2CA82CA86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72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8E5BC9F-BDDC-4605-A355-A9C0042169DF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BA3CA6-295A-427B-9883-BEC69F504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22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A3CA6-295A-427B-9883-BEC69F504A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06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What issues do your Members of Congress focus on?</a:t>
            </a:r>
          </a:p>
          <a:p>
            <a:pPr lvl="1"/>
            <a:r>
              <a:rPr lang="en-US" dirty="0" smtClean="0"/>
              <a:t>What interests do they have?</a:t>
            </a:r>
          </a:p>
          <a:p>
            <a:pPr lvl="1"/>
            <a:r>
              <a:rPr lang="en-US" dirty="0" smtClean="0"/>
              <a:t>Do they have a family?</a:t>
            </a:r>
          </a:p>
          <a:p>
            <a:pPr lvl="1"/>
            <a:r>
              <a:rPr lang="en-US" dirty="0" smtClean="0"/>
              <a:t>What is their political ideology?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A3CA6-295A-427B-9883-BEC69F504AF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96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4A88-672D-4235-AD94-695339E492DA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FDA7-B71E-49C3-A38B-DDF8BD586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2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4A88-672D-4235-AD94-695339E492DA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FDA7-B71E-49C3-A38B-DDF8BD586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5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4A88-672D-4235-AD94-695339E492DA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FDA7-B71E-49C3-A38B-DDF8BD58678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6191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4A88-672D-4235-AD94-695339E492DA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FDA7-B71E-49C3-A38B-DDF8BD586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00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4A88-672D-4235-AD94-695339E492DA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FDA7-B71E-49C3-A38B-DDF8BD58678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9776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4A88-672D-4235-AD94-695339E492DA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FDA7-B71E-49C3-A38B-DDF8BD586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98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4A88-672D-4235-AD94-695339E492DA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FDA7-B71E-49C3-A38B-DDF8BD586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21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4A88-672D-4235-AD94-695339E492DA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FDA7-B71E-49C3-A38B-DDF8BD586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0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4A88-672D-4235-AD94-695339E492DA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FDA7-B71E-49C3-A38B-DDF8BD586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5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4A88-672D-4235-AD94-695339E492DA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FDA7-B71E-49C3-A38B-DDF8BD586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4A88-672D-4235-AD94-695339E492DA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FDA7-B71E-49C3-A38B-DDF8BD586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44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4A88-672D-4235-AD94-695339E492DA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FDA7-B71E-49C3-A38B-DDF8BD586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79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4A88-672D-4235-AD94-695339E492DA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FDA7-B71E-49C3-A38B-DDF8BD586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25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4A88-672D-4235-AD94-695339E492DA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FDA7-B71E-49C3-A38B-DDF8BD586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22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4A88-672D-4235-AD94-695339E492DA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FDA7-B71E-49C3-A38B-DDF8BD586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5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4A88-672D-4235-AD94-695339E492DA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FDA7-B71E-49C3-A38B-DDF8BD586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8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34A88-672D-4235-AD94-695339E492DA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1E5FDA7-B71E-49C3-A38B-DDF8BD586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6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wisconsin.gov/wic/index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://wiwica.org/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115th_United_States_Congress" TargetMode="External"/><Relationship Id="rId2" Type="http://schemas.openxmlformats.org/officeDocument/2006/relationships/hyperlink" Target="http://legis.wisconsin.gov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pages/Wisconsin-WIC-Association/235004979929510" TargetMode="External"/><Relationship Id="rId2" Type="http://schemas.openxmlformats.org/officeDocument/2006/relationships/hyperlink" Target="http://wiwica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WWA Advocacy</a:t>
            </a:r>
            <a:endParaRPr lang="en-US" sz="8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photos-3.dropbox.com/t/2/AABjoUFdsgzE_bxD5X0oGYZKVxZSQXmDYykpOVJcKOgSsg/12/47649339/jpeg/32x32/3/1476835200/0/2/WIC_logo_lockup_purple_cmyk-WI.jpg/EOP4xSQYhqQGIAIoAg/mzbMGrbSgO8A90M7j8wRTOp_9VeL3LzZMEX25ifsUfA?size_mode=3&amp;dl=0&amp;size=800x60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389" y="5638800"/>
            <a:ext cx="2363611" cy="877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mage result for wisconsin wic association logo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07" y="5709577"/>
            <a:ext cx="640388" cy="745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147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WIC Key Messages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270000"/>
            <a:ext cx="6781801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WIC is a well-liked program</a:t>
            </a:r>
          </a:p>
          <a:p>
            <a:pPr lvl="1"/>
            <a:r>
              <a:rPr lang="en-US" dirty="0" smtClean="0"/>
              <a:t>Admired across political, ideological, ethnic, and socio-economic groups, and voters overwhelmingly oppose cutting funding for WIC</a:t>
            </a:r>
          </a:p>
          <a:p>
            <a:pPr lvl="1"/>
            <a:r>
              <a:rPr lang="en-US" dirty="0" smtClean="0"/>
              <a:t>Participants are thankful for the program</a:t>
            </a:r>
          </a:p>
          <a:p>
            <a:pPr marL="0" indent="0">
              <a:buNone/>
            </a:pPr>
            <a:r>
              <a:rPr lang="en-US" dirty="0" smtClean="0"/>
              <a:t>Participant recruitment</a:t>
            </a:r>
          </a:p>
          <a:p>
            <a:pPr lvl="1"/>
            <a:r>
              <a:rPr lang="en-US" dirty="0" smtClean="0"/>
              <a:t>Person-to-person outreach</a:t>
            </a:r>
          </a:p>
          <a:p>
            <a:pPr lvl="1"/>
            <a:r>
              <a:rPr lang="en-US" dirty="0" smtClean="0"/>
              <a:t>Media</a:t>
            </a:r>
          </a:p>
          <a:p>
            <a:pPr lvl="1"/>
            <a:r>
              <a:rPr lang="en-US" dirty="0" smtClean="0"/>
              <a:t>Local and National organizations (WWA and NWA)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98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How to Talk About WIC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7800"/>
            <a:ext cx="75438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Personalizing WIC messages: Communication of your WIC value statement</a:t>
            </a:r>
          </a:p>
          <a:p>
            <a:pPr lvl="1"/>
            <a:r>
              <a:rPr lang="en-US" dirty="0" smtClean="0"/>
              <a:t>Establish your WIC value statement</a:t>
            </a:r>
          </a:p>
          <a:p>
            <a:pPr lvl="2"/>
            <a:r>
              <a:rPr lang="en-US" dirty="0" smtClean="0"/>
              <a:t>What is WIC?</a:t>
            </a:r>
          </a:p>
          <a:p>
            <a:pPr lvl="2"/>
            <a:r>
              <a:rPr lang="en-US" dirty="0" smtClean="0"/>
              <a:t>How does it add value?</a:t>
            </a:r>
          </a:p>
          <a:p>
            <a:pPr marL="0" indent="0">
              <a:buNone/>
            </a:pPr>
            <a:r>
              <a:rPr lang="en-US" dirty="0" smtClean="0"/>
              <a:t>Focus your value communications</a:t>
            </a:r>
          </a:p>
          <a:p>
            <a:pPr lvl="1"/>
            <a:r>
              <a:rPr lang="en-US" dirty="0" smtClean="0"/>
              <a:t>Your role in WIC is unique</a:t>
            </a:r>
          </a:p>
          <a:p>
            <a:pPr lvl="1"/>
            <a:r>
              <a:rPr lang="en-US" dirty="0" smtClean="0"/>
              <a:t>You can speak first hand to certain messages</a:t>
            </a:r>
          </a:p>
          <a:p>
            <a:pPr lvl="1"/>
            <a:r>
              <a:rPr lang="en-US" dirty="0" smtClean="0"/>
              <a:t>Include stories</a:t>
            </a:r>
          </a:p>
          <a:p>
            <a:pPr lvl="2"/>
            <a:r>
              <a:rPr lang="en-US" dirty="0" smtClean="0"/>
              <a:t>How has WIC impacted your life</a:t>
            </a:r>
          </a:p>
          <a:p>
            <a:pPr lvl="2"/>
            <a:r>
              <a:rPr lang="en-US" dirty="0" smtClean="0"/>
              <a:t>How has WIC impacted the life of families in your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68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Targeting Messages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282700"/>
            <a:ext cx="75438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Targeting messages to Democrats and Republicans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37" y="1930400"/>
            <a:ext cx="4343400" cy="28194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606800"/>
            <a:ext cx="4280263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34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Elected Officials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61" y="1945951"/>
            <a:ext cx="5508388" cy="3886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12700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Targeting messages to elected officials.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61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Find Your Elected Official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Local Level Representatives</a:t>
            </a:r>
          </a:p>
          <a:p>
            <a:pPr lvl="1"/>
            <a:r>
              <a:rPr lang="en-US" dirty="0" smtClean="0">
                <a:hlinkClick r:id="rId2"/>
              </a:rPr>
              <a:t>http://legis.Wisconsin.gov</a:t>
            </a:r>
            <a:endParaRPr lang="en-US" dirty="0" smtClean="0"/>
          </a:p>
          <a:p>
            <a:pPr marL="32004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National Representatives</a:t>
            </a:r>
          </a:p>
          <a:p>
            <a:pPr lvl="1"/>
            <a:r>
              <a:rPr lang="en-US" smtClean="0">
                <a:hlinkClick r:id="rId3"/>
              </a:rPr>
              <a:t>https://en.wikipedia.org/wiki/115th_United_States_Congress</a:t>
            </a:r>
            <a:endParaRPr lang="en-US" dirty="0" smtClean="0"/>
          </a:p>
          <a:p>
            <a:pPr marL="32004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276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How is WIC Funded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206" y="1447800"/>
            <a:ext cx="4998498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8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Glossary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47800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Markup</a:t>
            </a:r>
          </a:p>
          <a:p>
            <a:pPr lvl="1"/>
            <a:r>
              <a:rPr lang="en-US" dirty="0" smtClean="0"/>
              <a:t>The process by which congressional committees and subcommittees debate, amend, and rewrite proposed legislation.</a:t>
            </a:r>
            <a:endParaRPr lang="en-US" dirty="0"/>
          </a:p>
          <a:p>
            <a:pPr marL="57150" indent="0">
              <a:buNone/>
            </a:pPr>
            <a:r>
              <a:rPr lang="en-US" dirty="0" smtClean="0"/>
              <a:t>Appropriation</a:t>
            </a:r>
          </a:p>
          <a:p>
            <a:pPr lvl="1"/>
            <a:r>
              <a:rPr lang="en-US" dirty="0" smtClean="0"/>
              <a:t>The provision of funds, through an annual appropriations act or a permanent law, for federal agencies to make payments out of the Treasury for specified purposes.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977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#</a:t>
            </a: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wicworks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7800"/>
            <a:ext cx="6347714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 that you have this information, WWA needs you to share the message. We have created tools to aid in this process.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WWA Contact Information: </a:t>
            </a:r>
            <a:r>
              <a:rPr lang="en-US" dirty="0" smtClean="0">
                <a:hlinkClick r:id="rId2"/>
              </a:rPr>
              <a:t>http://wiwica.org/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Find us on Facebook: Wisconsin WIC Association (@WISCONSINWICASSOCIATION)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704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Warmup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371600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Talking about WIC can help:</a:t>
            </a:r>
          </a:p>
          <a:p>
            <a:pPr lvl="1"/>
            <a:r>
              <a:rPr lang="en-US" dirty="0" smtClean="0"/>
              <a:t>Improve participant recruitment</a:t>
            </a:r>
          </a:p>
          <a:p>
            <a:pPr lvl="1"/>
            <a:r>
              <a:rPr lang="en-US" dirty="0" smtClean="0"/>
              <a:t>Encourage Congress to enact possible policies to support the implementation of WIC communities across the country</a:t>
            </a:r>
          </a:p>
          <a:p>
            <a:pPr lvl="1"/>
            <a:r>
              <a:rPr lang="en-US" dirty="0" smtClean="0"/>
              <a:t>Increase public support for the program which affects the above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013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is WWA?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62" y="1447800"/>
            <a:ext cx="6347714" cy="3880773"/>
          </a:xfrm>
        </p:spPr>
        <p:txBody>
          <a:bodyPr>
            <a:normAutofit/>
          </a:bodyPr>
          <a:lstStyle/>
          <a:p>
            <a:r>
              <a:rPr lang="en-US" sz="1600" dirty="0" smtClean="0"/>
              <a:t>Mission: To inspire and empower the Wisconsin WIC community to advocate for and promote quality nutrition services and assure effectiveness through collaboration, cooperation and education.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6205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Advocacy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24000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is advocacy?</a:t>
            </a:r>
          </a:p>
          <a:p>
            <a:pPr lvl="1"/>
            <a:r>
              <a:rPr lang="en-US" dirty="0" smtClean="0"/>
              <a:t>The process of supporting a proposal or a cause </a:t>
            </a:r>
          </a:p>
          <a:p>
            <a:pPr lvl="1"/>
            <a:r>
              <a:rPr lang="en-US" dirty="0" smtClean="0"/>
              <a:t>Educating various stakeholders</a:t>
            </a:r>
          </a:p>
          <a:p>
            <a:pPr lvl="2"/>
            <a:r>
              <a:rPr lang="en-US" dirty="0" smtClean="0"/>
              <a:t>Public, WIC participants, Community partners, Policymakers</a:t>
            </a:r>
          </a:p>
        </p:txBody>
      </p:sp>
    </p:spTree>
    <p:extLst>
      <p:ext uri="{BB962C8B-B14F-4D97-AF65-F5344CB8AC3E}">
        <p14:creationId xmlns:p14="http://schemas.microsoft.com/office/powerpoint/2010/main" val="2253949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Advocacy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71600"/>
            <a:ext cx="634771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Importance of WIC advocacy</a:t>
            </a:r>
          </a:p>
          <a:p>
            <a:pPr lvl="1"/>
            <a:r>
              <a:rPr lang="en-US" dirty="0" smtClean="0"/>
              <a:t>Ensures targeted audiences understand:</a:t>
            </a:r>
          </a:p>
          <a:p>
            <a:pPr lvl="2"/>
            <a:r>
              <a:rPr lang="en-US" dirty="0" smtClean="0"/>
              <a:t>Scope and focus of WIC</a:t>
            </a:r>
          </a:p>
          <a:p>
            <a:pPr lvl="2"/>
            <a:r>
              <a:rPr lang="en-US" dirty="0" smtClean="0"/>
              <a:t>Value of WIC to individuals, communities, local economies, and nation</a:t>
            </a:r>
          </a:p>
          <a:p>
            <a:pPr lvl="1"/>
            <a:r>
              <a:rPr lang="en-US" dirty="0" smtClean="0"/>
              <a:t>Ensures that WIC is not confused with other programs such as SNAP</a:t>
            </a:r>
          </a:p>
          <a:p>
            <a:pPr lvl="1"/>
            <a:r>
              <a:rPr lang="en-US" dirty="0" smtClean="0"/>
              <a:t>Provides opportunities to describe the value proposition of WIC in many ways</a:t>
            </a:r>
          </a:p>
        </p:txBody>
      </p:sp>
    </p:spTree>
    <p:extLst>
      <p:ext uri="{BB962C8B-B14F-4D97-AF65-F5344CB8AC3E}">
        <p14:creationId xmlns:p14="http://schemas.microsoft.com/office/powerpoint/2010/main" val="84435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Advocacy</a:t>
            </a:r>
            <a:r>
              <a:rPr lang="en-US" dirty="0" smtClean="0"/>
              <a:t>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v. Lobbying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4517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Advocacy is not lobbying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1930400"/>
            <a:ext cx="6477000" cy="351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4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68580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Examples of non-lobbying activities:</a:t>
            </a:r>
          </a:p>
          <a:p>
            <a:pPr lvl="1"/>
            <a:r>
              <a:rPr lang="en-US" b="1" dirty="0" smtClean="0"/>
              <a:t>Educating the public and members of Congress about WIC</a:t>
            </a:r>
          </a:p>
          <a:p>
            <a:pPr lvl="1"/>
            <a:r>
              <a:rPr lang="en-US" dirty="0" smtClean="0"/>
              <a:t>Highlighting the achievements of WIC clinics in the media</a:t>
            </a:r>
          </a:p>
          <a:p>
            <a:pPr lvl="1"/>
            <a:r>
              <a:rPr lang="en-US" b="1" dirty="0" smtClean="0"/>
              <a:t>Hosting events that promote, celebrate, or inform about WIC</a:t>
            </a:r>
          </a:p>
          <a:p>
            <a:pPr lvl="1"/>
            <a:r>
              <a:rPr lang="en-US" dirty="0" smtClean="0"/>
              <a:t>Hosting a member of Congress to tour your WIC clinic</a:t>
            </a:r>
          </a:p>
          <a:p>
            <a:pPr lvl="1"/>
            <a:r>
              <a:rPr lang="en-US" dirty="0" smtClean="0"/>
              <a:t>Offering to be a resource of information for Congressional staff in the future</a:t>
            </a:r>
          </a:p>
          <a:p>
            <a:pPr lvl="1"/>
            <a:r>
              <a:rPr lang="en-US" dirty="0" smtClean="0"/>
              <a:t>Providing data on your state or local agency</a:t>
            </a:r>
          </a:p>
          <a:p>
            <a:pPr lvl="1"/>
            <a:r>
              <a:rPr lang="en-US" b="1" dirty="0" smtClean="0"/>
              <a:t>Describing personal stories of WIC impact in your clinic</a:t>
            </a:r>
          </a:p>
          <a:p>
            <a:pPr lvl="1"/>
            <a:r>
              <a:rPr lang="en-US" dirty="0" smtClean="0"/>
              <a:t>Describing the importance of Breastfeeding peer counselors</a:t>
            </a:r>
          </a:p>
          <a:p>
            <a:pPr lvl="1"/>
            <a:r>
              <a:rPr lang="en-US" dirty="0" smtClean="0"/>
              <a:t>Explaining the benefits of EBT to WIC</a:t>
            </a:r>
          </a:p>
          <a:p>
            <a:pPr lvl="1"/>
            <a:r>
              <a:rPr lang="en-US" dirty="0" smtClean="0"/>
              <a:t>Explaining how your clinic responded to budget cuts</a:t>
            </a:r>
          </a:p>
        </p:txBody>
      </p:sp>
    </p:spTree>
    <p:extLst>
      <p:ext uri="{BB962C8B-B14F-4D97-AF65-F5344CB8AC3E}">
        <p14:creationId xmlns:p14="http://schemas.microsoft.com/office/powerpoint/2010/main" val="397617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Advocacy &amp; Marketing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47800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Marketing is defined as:</a:t>
            </a:r>
          </a:p>
          <a:p>
            <a:pPr lvl="1"/>
            <a:r>
              <a:rPr lang="en-US" dirty="0" smtClean="0"/>
              <a:t>“Marketing is the activity, set of institutions, and processes for creating, communication, delivering, and exchanging offerings that have value for customers, clients, partners, and society at large”~ </a:t>
            </a:r>
            <a:r>
              <a:rPr lang="en-US" i="1" dirty="0" smtClean="0"/>
              <a:t>American Marketing Association</a:t>
            </a:r>
          </a:p>
          <a:p>
            <a:pPr marL="0" indent="0">
              <a:buNone/>
            </a:pPr>
            <a:r>
              <a:rPr lang="en-US" b="1" dirty="0" smtClean="0"/>
              <a:t>*Reach one, teach one; Teach one, reach one*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7808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WIC Key Messages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000"/>
            <a:ext cx="75438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WIC strengthens families</a:t>
            </a:r>
          </a:p>
          <a:p>
            <a:pPr lvl="1"/>
            <a:r>
              <a:rPr lang="en-US" dirty="0" smtClean="0"/>
              <a:t>WIC’s Four Service </a:t>
            </a:r>
            <a:r>
              <a:rPr lang="en-US" dirty="0"/>
              <a:t>P</a:t>
            </a:r>
            <a:r>
              <a:rPr lang="en-US" dirty="0" smtClean="0"/>
              <a:t>illars</a:t>
            </a:r>
          </a:p>
          <a:p>
            <a:pPr lvl="2"/>
            <a:r>
              <a:rPr lang="en-US" dirty="0" smtClean="0"/>
              <a:t>Healthy foods</a:t>
            </a:r>
          </a:p>
          <a:p>
            <a:pPr lvl="2"/>
            <a:r>
              <a:rPr lang="en-US" dirty="0" smtClean="0"/>
              <a:t>Nutrition education</a:t>
            </a:r>
          </a:p>
          <a:p>
            <a:pPr lvl="2"/>
            <a:r>
              <a:rPr lang="en-US" dirty="0" smtClean="0"/>
              <a:t>Breastfeeding support (including peer counselors)</a:t>
            </a:r>
          </a:p>
          <a:p>
            <a:pPr lvl="2"/>
            <a:r>
              <a:rPr lang="en-US" dirty="0" smtClean="0"/>
              <a:t>Health care referrals</a:t>
            </a:r>
          </a:p>
          <a:p>
            <a:pPr lvl="1"/>
            <a:r>
              <a:rPr lang="en-US" dirty="0" smtClean="0"/>
              <a:t>Positive outcomes</a:t>
            </a:r>
          </a:p>
          <a:p>
            <a:pPr lvl="2"/>
            <a:r>
              <a:rPr lang="en-US" dirty="0" smtClean="0"/>
              <a:t>Improved health benefits</a:t>
            </a:r>
          </a:p>
          <a:p>
            <a:pPr lvl="3"/>
            <a:r>
              <a:rPr lang="en-US" dirty="0" smtClean="0"/>
              <a:t>Diets, breastfeeding rates</a:t>
            </a:r>
          </a:p>
          <a:p>
            <a:pPr lvl="2"/>
            <a:r>
              <a:rPr lang="en-US" dirty="0" smtClean="0"/>
              <a:t>Improves health outcomes</a:t>
            </a:r>
          </a:p>
          <a:p>
            <a:pPr lvl="3"/>
            <a:r>
              <a:rPr lang="en-US" dirty="0" smtClean="0"/>
              <a:t>Birth outcomes, children arrive to school ready-to-learn</a:t>
            </a:r>
          </a:p>
          <a:p>
            <a:pPr lvl="2"/>
            <a:r>
              <a:rPr lang="en-US" dirty="0" smtClean="0"/>
              <a:t>Health care savings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25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Custom 5">
      <a:dk1>
        <a:sysClr val="windowText" lastClr="000000"/>
      </a:dk1>
      <a:lt1>
        <a:sysClr val="window" lastClr="FFFFFF"/>
      </a:lt1>
      <a:dk2>
        <a:srgbClr val="2C3C43"/>
      </a:dk2>
      <a:lt2>
        <a:srgbClr val="C8C8C8"/>
      </a:lt2>
      <a:accent1>
        <a:srgbClr val="A1CD3A"/>
      </a:accent1>
      <a:accent2>
        <a:srgbClr val="2CB34A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305</TotalTime>
  <Words>635</Words>
  <Application>Microsoft Office PowerPoint</Application>
  <PresentationFormat>On-screen Show (4:3)</PresentationFormat>
  <Paragraphs>118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Aharoni</vt:lpstr>
      <vt:lpstr>Arial</vt:lpstr>
      <vt:lpstr>Calibri</vt:lpstr>
      <vt:lpstr>Trebuchet MS</vt:lpstr>
      <vt:lpstr>Wingdings 3</vt:lpstr>
      <vt:lpstr>Facet</vt:lpstr>
      <vt:lpstr>WWA Advocacy</vt:lpstr>
      <vt:lpstr>Warmup</vt:lpstr>
      <vt:lpstr>What is WWA?</vt:lpstr>
      <vt:lpstr>Advocacy</vt:lpstr>
      <vt:lpstr>Advocacy</vt:lpstr>
      <vt:lpstr>Advocacy v. Lobbying</vt:lpstr>
      <vt:lpstr>PowerPoint Presentation</vt:lpstr>
      <vt:lpstr>Advocacy &amp; Marketing</vt:lpstr>
      <vt:lpstr>WIC Key Messages</vt:lpstr>
      <vt:lpstr>WIC Key Messages</vt:lpstr>
      <vt:lpstr>How to Talk About WIC</vt:lpstr>
      <vt:lpstr>Targeting Messages</vt:lpstr>
      <vt:lpstr>Elected Officials</vt:lpstr>
      <vt:lpstr>Find Your Elected Official</vt:lpstr>
      <vt:lpstr>How is WIC Funded</vt:lpstr>
      <vt:lpstr>Glossary</vt:lpstr>
      <vt:lpstr>#wicworks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WWA Advocacy</dc:title>
  <dc:creator>Boak, Tiffany</dc:creator>
  <cp:lastModifiedBy>Pohle, Elisabeth</cp:lastModifiedBy>
  <cp:revision>31</cp:revision>
  <cp:lastPrinted>2018-02-09T16:18:06Z</cp:lastPrinted>
  <dcterms:created xsi:type="dcterms:W3CDTF">2016-08-25T16:24:52Z</dcterms:created>
  <dcterms:modified xsi:type="dcterms:W3CDTF">2018-02-09T16:42:15Z</dcterms:modified>
</cp:coreProperties>
</file>